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9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0236" y="1263436"/>
            <a:ext cx="6635896" cy="4002166"/>
          </a:xfrm>
        </p:spPr>
        <p:txBody>
          <a:bodyPr bIns="0" anchor="b">
            <a:normAutofit/>
          </a:bodyPr>
          <a:lstStyle>
            <a:lvl1pPr algn="l">
              <a:defRPr sz="63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0236" y="5560831"/>
            <a:ext cx="6635896" cy="1539527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90" b="0" cap="all" baseline="0">
                <a:solidFill>
                  <a:schemeClr val="tx1"/>
                </a:solidFill>
              </a:defRPr>
            </a:lvl1pPr>
            <a:lvl2pPr marL="404999" indent="0" algn="ctr">
              <a:buNone/>
              <a:defRPr sz="1772"/>
            </a:lvl2pPr>
            <a:lvl3pPr marL="809998" indent="0" algn="ctr">
              <a:buNone/>
              <a:defRPr sz="1594"/>
            </a:lvl3pPr>
            <a:lvl4pPr marL="1214998" indent="0" algn="ctr">
              <a:buNone/>
              <a:defRPr sz="1417"/>
            </a:lvl4pPr>
            <a:lvl5pPr marL="1619997" indent="0" algn="ctr">
              <a:buNone/>
              <a:defRPr sz="1417"/>
            </a:lvl5pPr>
            <a:lvl6pPr marL="2024996" indent="0" algn="ctr">
              <a:buNone/>
              <a:defRPr sz="1417"/>
            </a:lvl6pPr>
            <a:lvl7pPr marL="2429995" indent="0" algn="ctr">
              <a:buNone/>
              <a:defRPr sz="1417"/>
            </a:lvl7pPr>
            <a:lvl8pPr marL="2834994" indent="0" algn="ctr">
              <a:buNone/>
              <a:defRPr sz="1417"/>
            </a:lvl8pPr>
            <a:lvl9pPr marL="3239994" indent="0" algn="ctr">
              <a:buNone/>
              <a:defRPr sz="141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0236" y="518585"/>
            <a:ext cx="3645147" cy="486920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14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704874" y="2908736"/>
            <a:ext cx="776125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9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0721" y="1258200"/>
            <a:ext cx="1302759" cy="733824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04874" y="1258200"/>
            <a:ext cx="6260998" cy="733824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8170720" y="1258200"/>
            <a:ext cx="0" cy="733824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61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704874" y="2908736"/>
            <a:ext cx="776125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26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873" y="2765499"/>
            <a:ext cx="6634109" cy="2973084"/>
          </a:xfrm>
        </p:spPr>
        <p:txBody>
          <a:bodyPr anchor="b">
            <a:normAutofit/>
          </a:bodyPr>
          <a:lstStyle>
            <a:lvl1pPr algn="l">
              <a:defRPr sz="37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4874" y="5993879"/>
            <a:ext cx="6634109" cy="1595129"/>
          </a:xfrm>
        </p:spPr>
        <p:txBody>
          <a:bodyPr tIns="91440">
            <a:normAutofit/>
          </a:bodyPr>
          <a:lstStyle>
            <a:lvl1pPr marL="0" indent="0" algn="l">
              <a:buNone/>
              <a:defRPr sz="2126">
                <a:solidFill>
                  <a:schemeClr val="tx1"/>
                </a:solidFill>
              </a:defRPr>
            </a:lvl1pPr>
            <a:lvl2pPr marL="404999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9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9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9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9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95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9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9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704873" y="5991971"/>
            <a:ext cx="663410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75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874" y="1267516"/>
            <a:ext cx="7761258" cy="166816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04872" y="3171483"/>
            <a:ext cx="3691893" cy="54133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4498" y="3171484"/>
            <a:ext cx="3691634" cy="541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704874" y="2908736"/>
            <a:ext cx="776125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648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704874" y="2908736"/>
            <a:ext cx="776125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873" y="1266373"/>
            <a:ext cx="7761260" cy="166345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4873" y="3180325"/>
            <a:ext cx="3691769" cy="126287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598" b="0" cap="all" baseline="0">
                <a:solidFill>
                  <a:schemeClr val="accent1"/>
                </a:solidFill>
              </a:defRPr>
            </a:lvl1pPr>
            <a:lvl2pPr marL="404999" indent="0">
              <a:buNone/>
              <a:defRPr sz="1772" b="1"/>
            </a:lvl2pPr>
            <a:lvl3pPr marL="809998" indent="0">
              <a:buNone/>
              <a:defRPr sz="1594" b="1"/>
            </a:lvl3pPr>
            <a:lvl4pPr marL="1214998" indent="0">
              <a:buNone/>
              <a:defRPr sz="1417" b="1"/>
            </a:lvl4pPr>
            <a:lvl5pPr marL="1619997" indent="0">
              <a:buNone/>
              <a:defRPr sz="1417" b="1"/>
            </a:lvl5pPr>
            <a:lvl6pPr marL="2024996" indent="0">
              <a:buNone/>
              <a:defRPr sz="1417" b="1"/>
            </a:lvl6pPr>
            <a:lvl7pPr marL="2429995" indent="0">
              <a:buNone/>
              <a:defRPr sz="1417" b="1"/>
            </a:lvl7pPr>
            <a:lvl8pPr marL="2834994" indent="0">
              <a:buNone/>
              <a:defRPr sz="1417" b="1"/>
            </a:lvl8pPr>
            <a:lvl9pPr marL="3239994" indent="0">
              <a:buNone/>
              <a:defRPr sz="141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04873" y="4447572"/>
            <a:ext cx="3691769" cy="41644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74498" y="3185764"/>
            <a:ext cx="3691634" cy="126333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598" b="0" cap="all" baseline="0">
                <a:solidFill>
                  <a:schemeClr val="accent1"/>
                </a:solidFill>
              </a:defRPr>
            </a:lvl1pPr>
            <a:lvl2pPr marL="404999" indent="0">
              <a:buNone/>
              <a:defRPr sz="1772" b="1"/>
            </a:lvl2pPr>
            <a:lvl3pPr marL="809998" indent="0">
              <a:buNone/>
              <a:defRPr sz="1594" b="1"/>
            </a:lvl3pPr>
            <a:lvl4pPr marL="1214998" indent="0">
              <a:buNone/>
              <a:defRPr sz="1417" b="1"/>
            </a:lvl4pPr>
            <a:lvl5pPr marL="1619997" indent="0">
              <a:buNone/>
              <a:defRPr sz="1417" b="1"/>
            </a:lvl5pPr>
            <a:lvl6pPr marL="2024996" indent="0">
              <a:buNone/>
              <a:defRPr sz="1417" b="1"/>
            </a:lvl6pPr>
            <a:lvl7pPr marL="2429995" indent="0">
              <a:buNone/>
              <a:defRPr sz="1417" b="1"/>
            </a:lvl7pPr>
            <a:lvl8pPr marL="2834994" indent="0">
              <a:buNone/>
              <a:defRPr sz="1417" b="1"/>
            </a:lvl8pPr>
            <a:lvl9pPr marL="3239994" indent="0">
              <a:buNone/>
              <a:defRPr sz="141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74498" y="4443196"/>
            <a:ext cx="3691634" cy="41532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06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704874" y="2908736"/>
            <a:ext cx="776125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42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619" y="1258199"/>
            <a:ext cx="2865232" cy="3538689"/>
          </a:xfrm>
        </p:spPr>
        <p:txBody>
          <a:bodyPr anchor="b">
            <a:normAutofit/>
          </a:bodyPr>
          <a:lstStyle>
            <a:lvl1pPr algn="l">
              <a:defRPr sz="28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4761" y="1258199"/>
            <a:ext cx="4521371" cy="7336573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99619" y="5047909"/>
            <a:ext cx="2866908" cy="3540365"/>
          </a:xfrm>
        </p:spPr>
        <p:txBody>
          <a:bodyPr>
            <a:normAutofit/>
          </a:bodyPr>
          <a:lstStyle>
            <a:lvl1pPr marL="0" indent="0" algn="l">
              <a:buNone/>
              <a:defRPr sz="1890"/>
            </a:lvl1pPr>
            <a:lvl2pPr marL="404999" indent="0">
              <a:buNone/>
              <a:defRPr sz="1240"/>
            </a:lvl2pPr>
            <a:lvl3pPr marL="809998" indent="0">
              <a:buNone/>
              <a:defRPr sz="1063"/>
            </a:lvl3pPr>
            <a:lvl4pPr marL="1214998" indent="0">
              <a:buNone/>
              <a:defRPr sz="886"/>
            </a:lvl4pPr>
            <a:lvl5pPr marL="1619997" indent="0">
              <a:buNone/>
              <a:defRPr sz="886"/>
            </a:lvl5pPr>
            <a:lvl6pPr marL="2024996" indent="0">
              <a:buNone/>
              <a:defRPr sz="886"/>
            </a:lvl6pPr>
            <a:lvl7pPr marL="2429995" indent="0">
              <a:buNone/>
              <a:defRPr sz="886"/>
            </a:lvl7pPr>
            <a:lvl8pPr marL="2834994" indent="0">
              <a:buNone/>
              <a:defRPr sz="886"/>
            </a:lvl8pPr>
            <a:lvl9pPr marL="3239994" indent="0">
              <a:buNone/>
              <a:defRPr sz="88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702815" y="5047907"/>
            <a:ext cx="28620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09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901250" y="759308"/>
            <a:ext cx="4147216" cy="8108643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650" y="1778722"/>
            <a:ext cx="3832516" cy="2882746"/>
          </a:xfrm>
        </p:spPr>
        <p:txBody>
          <a:bodyPr anchor="b">
            <a:normAutofit/>
          </a:bodyPr>
          <a:lstStyle>
            <a:lvl1pPr>
              <a:defRPr sz="37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61423" y="1767746"/>
            <a:ext cx="2639703" cy="6088570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835"/>
            </a:lvl1pPr>
            <a:lvl2pPr marL="404999" indent="0">
              <a:buNone/>
              <a:defRPr sz="2480"/>
            </a:lvl2pPr>
            <a:lvl3pPr marL="809998" indent="0">
              <a:buNone/>
              <a:defRPr sz="2126"/>
            </a:lvl3pPr>
            <a:lvl4pPr marL="1214998" indent="0">
              <a:buNone/>
              <a:defRPr sz="1772"/>
            </a:lvl4pPr>
            <a:lvl5pPr marL="1619997" indent="0">
              <a:buNone/>
              <a:defRPr sz="1772"/>
            </a:lvl5pPr>
            <a:lvl6pPr marL="2024996" indent="0">
              <a:buNone/>
              <a:defRPr sz="1772"/>
            </a:lvl6pPr>
            <a:lvl7pPr marL="2429995" indent="0">
              <a:buNone/>
              <a:defRPr sz="1772"/>
            </a:lvl7pPr>
            <a:lvl8pPr marL="2834994" indent="0">
              <a:buNone/>
              <a:defRPr sz="1772"/>
            </a:lvl8pPr>
            <a:lvl9pPr marL="3239994" indent="0">
              <a:buNone/>
              <a:defRPr sz="177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04875" y="4954209"/>
            <a:ext cx="3827025" cy="3155430"/>
          </a:xfrm>
        </p:spPr>
        <p:txBody>
          <a:bodyPr>
            <a:normAutofit/>
          </a:bodyPr>
          <a:lstStyle>
            <a:lvl1pPr marL="0" indent="0" algn="l">
              <a:buNone/>
              <a:defRPr sz="2126"/>
            </a:lvl1pPr>
            <a:lvl2pPr marL="404999" indent="0">
              <a:buNone/>
              <a:defRPr sz="1240"/>
            </a:lvl2pPr>
            <a:lvl3pPr marL="809998" indent="0">
              <a:buNone/>
              <a:defRPr sz="1063"/>
            </a:lvl3pPr>
            <a:lvl4pPr marL="1214998" indent="0">
              <a:buNone/>
              <a:defRPr sz="886"/>
            </a:lvl4pPr>
            <a:lvl5pPr marL="1619997" indent="0">
              <a:buNone/>
              <a:defRPr sz="886"/>
            </a:lvl5pPr>
            <a:lvl6pPr marL="2024996" indent="0">
              <a:buNone/>
              <a:defRPr sz="886"/>
            </a:lvl6pPr>
            <a:lvl7pPr marL="2429995" indent="0">
              <a:buNone/>
              <a:defRPr sz="886"/>
            </a:lvl7pPr>
            <a:lvl8pPr marL="2834994" indent="0">
              <a:buNone/>
              <a:defRPr sz="886"/>
            </a:lvl8pPr>
            <a:lvl9pPr marL="3239994" indent="0">
              <a:buNone/>
              <a:defRPr sz="88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96810" y="8613760"/>
            <a:ext cx="3841357" cy="504120"/>
          </a:xfrm>
        </p:spPr>
        <p:txBody>
          <a:bodyPr/>
          <a:lstStyle>
            <a:lvl1pPr algn="l">
              <a:defRPr/>
            </a:lvl1pPr>
          </a:lstStyle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97833" y="501787"/>
            <a:ext cx="3840333" cy="50539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702263" y="4950450"/>
            <a:ext cx="382906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58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174315"/>
            <a:ext cx="10799763" cy="64243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9598614"/>
            <a:ext cx="10799764" cy="1220016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9607863"/>
            <a:ext cx="10799763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04874" y="1266934"/>
            <a:ext cx="7761258" cy="1652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4874" y="3174314"/>
            <a:ext cx="7761258" cy="5433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68998" y="520257"/>
            <a:ext cx="2797134" cy="4869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4538-E905-4270-B946-2E6E11617708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873" y="518585"/>
            <a:ext cx="4764467" cy="4869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6040" y="1258197"/>
            <a:ext cx="939837" cy="79301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3307">
                <a:solidFill>
                  <a:schemeClr val="accent1"/>
                </a:solidFill>
              </a:defRPr>
            </a:lvl1pPr>
          </a:lstStyle>
          <a:p>
            <a:fld id="{BC0B2599-71D5-4982-899E-EB202FD4D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9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09998" rtl="0" eaLnBrk="1" latinLnBrk="0" hangingPunct="1">
        <a:lnSpc>
          <a:spcPct val="90000"/>
        </a:lnSpc>
        <a:spcBef>
          <a:spcPct val="0"/>
        </a:spcBef>
        <a:buNone/>
        <a:defRPr kumimoji="1" sz="378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69999" indent="-269999" algn="l" defTabSz="809998" rtl="0" eaLnBrk="1" latinLnBrk="0" hangingPunct="1">
        <a:lnSpc>
          <a:spcPct val="120000"/>
        </a:lnSpc>
        <a:spcBef>
          <a:spcPts val="118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36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809998" indent="-269999" algn="l" defTabSz="809998" rtl="0" eaLnBrk="1" latinLnBrk="0" hangingPunct="1">
        <a:lnSpc>
          <a:spcPct val="120000"/>
        </a:lnSpc>
        <a:spcBef>
          <a:spcPts val="59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9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349997" indent="-269999" algn="l" defTabSz="809998" rtl="0" eaLnBrk="1" latinLnBrk="0" hangingPunct="1">
        <a:lnSpc>
          <a:spcPct val="120000"/>
        </a:lnSpc>
        <a:spcBef>
          <a:spcPts val="59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9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9996" indent="-269999" algn="l" defTabSz="809998" rtl="0" eaLnBrk="1" latinLnBrk="0" hangingPunct="1">
        <a:lnSpc>
          <a:spcPct val="120000"/>
        </a:lnSpc>
        <a:spcBef>
          <a:spcPts val="59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54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29995" indent="-269999" algn="l" defTabSz="809998" rtl="0" eaLnBrk="1" latinLnBrk="0" hangingPunct="1">
        <a:lnSpc>
          <a:spcPct val="120000"/>
        </a:lnSpc>
        <a:spcBef>
          <a:spcPts val="59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1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120000"/>
        </a:lnSpc>
        <a:spcBef>
          <a:spcPts val="59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120000"/>
        </a:lnSpc>
        <a:spcBef>
          <a:spcPts val="59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120000"/>
        </a:lnSpc>
        <a:spcBef>
          <a:spcPts val="59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17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120000"/>
        </a:lnSpc>
        <a:spcBef>
          <a:spcPts val="59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17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99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98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98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97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96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95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94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94" algn="l" defTabSz="809998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5000"/>
                <a:lumOff val="95000"/>
              </a:schemeClr>
            </a:gs>
            <a:gs pos="100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35CC6D-82D3-24EE-7075-F07DA9EEB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72" y="1108364"/>
            <a:ext cx="8589818" cy="5103631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8800" b="1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共同生活援助</a:t>
            </a:r>
            <a:br>
              <a:rPr kumimoji="1" lang="en-US" altLang="ja-JP" sz="8800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8800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kumimoji="1" lang="ja-JP" altLang="en-US" sz="8800" b="1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グループホーム</a:t>
            </a:r>
            <a:r>
              <a:rPr kumimoji="1" lang="ja-JP" altLang="en-US" sz="8800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br>
              <a:rPr kumimoji="1" lang="en-US" altLang="ja-JP" sz="8800" b="1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8800" b="1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7B2050-0EF5-4A09-0F0B-9FE580CBE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900" y="6211995"/>
            <a:ext cx="9337962" cy="1539527"/>
          </a:xfrm>
        </p:spPr>
        <p:txBody>
          <a:bodyPr>
            <a:noAutofit/>
          </a:bodyPr>
          <a:lstStyle/>
          <a:p>
            <a:r>
              <a:rPr lang="ja-JP" altLang="en-US" sz="8000" dirty="0">
                <a:solidFill>
                  <a:schemeClr val="accent2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夜間</a:t>
            </a:r>
            <a:r>
              <a:rPr kumimoji="1" lang="ja-JP" altLang="en-US" sz="8000" dirty="0">
                <a:solidFill>
                  <a:schemeClr val="accent2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支援等体制加算</a:t>
            </a:r>
          </a:p>
        </p:txBody>
      </p:sp>
    </p:spTree>
    <p:extLst>
      <p:ext uri="{BB962C8B-B14F-4D97-AF65-F5344CB8AC3E}">
        <p14:creationId xmlns:p14="http://schemas.microsoft.com/office/powerpoint/2010/main" val="756114706"/>
      </p:ext>
    </p:extLst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ギャラリー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ギャラリー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ギャラリー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</TotalTime>
  <Words>14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Gill Sans MT</vt:lpstr>
      <vt:lpstr>ギャラリー</vt:lpstr>
      <vt:lpstr>共同生活援助 （グループホーム） 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共同生活援助 （グループホーム） について</dc:title>
  <dc:creator>アート 建工</dc:creator>
  <cp:lastModifiedBy>建工 アート</cp:lastModifiedBy>
  <cp:revision>3</cp:revision>
  <dcterms:created xsi:type="dcterms:W3CDTF">2022-07-19T01:37:03Z</dcterms:created>
  <dcterms:modified xsi:type="dcterms:W3CDTF">2023-01-20T05:04:46Z</dcterms:modified>
</cp:coreProperties>
</file>